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Lora" pitchFamily="2" charset="0"/>
      <p:regular r:id="rId10"/>
    </p:embeddedFont>
    <p:embeddedFont>
      <p:font typeface="Source Sans Pro" panose="020B0503030403020204" pitchFamily="34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432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hyperlink" Target="https://public.tableau.com/views/AmazonPrime_16985203484140/AmazonPrime?:language=en-U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0243" y="1552813"/>
            <a:ext cx="7163514" cy="1664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Movie Rating Project Presentation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990243" y="3641646"/>
            <a:ext cx="7163514" cy="2263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our deep dive into movie ratings, where we transform raw data into actionable insights. This presentation will guide you through our analysis of movie performance, offering a data-driven perspective on what resonates with audiences.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90243" y="6223873"/>
            <a:ext cx="7163514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Alok Kumar Choudhary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0243" y="1283494"/>
            <a:ext cx="7163514" cy="1664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Explore the Interactive Tableau Dashboard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990243" y="3372326"/>
            <a:ext cx="7163514" cy="1811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Dive deeper into the data with our interactive Tableau Dashboard, offering real-time exploration of movie ratings. Use filters to customize your view by genre, year, and rating scale.</a:t>
            </a:r>
            <a:endParaRPr lang="en-US" sz="2200" dirty="0"/>
          </a:p>
        </p:txBody>
      </p:sp>
      <p:pic>
        <p:nvPicPr>
          <p:cNvPr id="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243" y="5501759"/>
            <a:ext cx="7163514" cy="14442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9633" y="683300"/>
            <a:ext cx="5501997" cy="511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Top 10 Movie Ratings Sample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869633" y="1542574"/>
            <a:ext cx="12891135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table provides a snapshot of our dataset, showcasing the top 10 movies sorted by their audience ratings on a 1-5 scale.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869633" y="2016442"/>
            <a:ext cx="12891135" cy="5538192"/>
          </a:xfrm>
          <a:prstGeom prst="roundRect">
            <a:avLst>
              <a:gd name="adj" fmla="val 47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77253" y="2024063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51203" y="2135981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Movie Name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10068044" y="2135981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877253" y="2526149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51203" y="2638068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Shadows Within 2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10068044" y="2638068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1.5</a:t>
            </a:r>
            <a:endParaRPr lang="en-US" sz="1350" dirty="0"/>
          </a:p>
        </p:txBody>
      </p:sp>
      <p:sp>
        <p:nvSpPr>
          <p:cNvPr id="11" name="Shape 9"/>
          <p:cNvSpPr/>
          <p:nvPr/>
        </p:nvSpPr>
        <p:spPr>
          <a:xfrm>
            <a:off x="877253" y="3028236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51203" y="3140154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Lunar Legacy 8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10068044" y="3140154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1.6</a:t>
            </a:r>
            <a:endParaRPr lang="en-US" sz="1350" dirty="0"/>
          </a:p>
        </p:txBody>
      </p:sp>
      <p:sp>
        <p:nvSpPr>
          <p:cNvPr id="14" name="Shape 12"/>
          <p:cNvSpPr/>
          <p:nvPr/>
        </p:nvSpPr>
        <p:spPr>
          <a:xfrm>
            <a:off x="877253" y="3530322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51203" y="3642241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Forgotten Realms 9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10068044" y="3642241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4.5</a:t>
            </a:r>
            <a:endParaRPr lang="en-US" sz="1350" dirty="0"/>
          </a:p>
        </p:txBody>
      </p:sp>
      <p:sp>
        <p:nvSpPr>
          <p:cNvPr id="17" name="Shape 15"/>
          <p:cNvSpPr/>
          <p:nvPr/>
        </p:nvSpPr>
        <p:spPr>
          <a:xfrm>
            <a:off x="877253" y="4032409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51203" y="4144327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Phantom Truth 2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10068044" y="4144327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1.4</a:t>
            </a:r>
            <a:endParaRPr lang="en-US" sz="1350" dirty="0"/>
          </a:p>
        </p:txBody>
      </p:sp>
      <p:sp>
        <p:nvSpPr>
          <p:cNvPr id="20" name="Shape 18"/>
          <p:cNvSpPr/>
          <p:nvPr/>
        </p:nvSpPr>
        <p:spPr>
          <a:xfrm>
            <a:off x="877253" y="4534495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51203" y="4646414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Eternal Echoes 7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10068044" y="4646414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4.8</a:t>
            </a:r>
            <a:endParaRPr lang="en-US" sz="1350" dirty="0"/>
          </a:p>
        </p:txBody>
      </p:sp>
      <p:sp>
        <p:nvSpPr>
          <p:cNvPr id="23" name="Shape 21"/>
          <p:cNvSpPr/>
          <p:nvPr/>
        </p:nvSpPr>
        <p:spPr>
          <a:xfrm>
            <a:off x="877253" y="5036582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51203" y="5148501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Ocean's Whisper 2</a:t>
            </a:r>
            <a:endParaRPr lang="en-US" sz="1350" dirty="0"/>
          </a:p>
        </p:txBody>
      </p:sp>
      <p:sp>
        <p:nvSpPr>
          <p:cNvPr id="25" name="Text 23"/>
          <p:cNvSpPr/>
          <p:nvPr/>
        </p:nvSpPr>
        <p:spPr>
          <a:xfrm>
            <a:off x="10068044" y="5148501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4.0</a:t>
            </a:r>
            <a:endParaRPr lang="en-US" sz="1350" dirty="0"/>
          </a:p>
        </p:txBody>
      </p:sp>
      <p:sp>
        <p:nvSpPr>
          <p:cNvPr id="26" name="Shape 24"/>
          <p:cNvSpPr/>
          <p:nvPr/>
        </p:nvSpPr>
        <p:spPr>
          <a:xfrm>
            <a:off x="877253" y="5538668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1051203" y="5650587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Silent Storm 2</a:t>
            </a:r>
            <a:endParaRPr lang="en-US" sz="1350" dirty="0"/>
          </a:p>
        </p:txBody>
      </p:sp>
      <p:sp>
        <p:nvSpPr>
          <p:cNvPr id="28" name="Text 26"/>
          <p:cNvSpPr/>
          <p:nvPr/>
        </p:nvSpPr>
        <p:spPr>
          <a:xfrm>
            <a:off x="10068044" y="5650587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2.6</a:t>
            </a:r>
            <a:endParaRPr lang="en-US" sz="1350" dirty="0"/>
          </a:p>
        </p:txBody>
      </p:sp>
      <p:sp>
        <p:nvSpPr>
          <p:cNvPr id="29" name="Shape 27"/>
          <p:cNvSpPr/>
          <p:nvPr/>
        </p:nvSpPr>
        <p:spPr>
          <a:xfrm>
            <a:off x="877253" y="6040755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51203" y="6152674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Midnight Mirage 4</a:t>
            </a:r>
            <a:endParaRPr lang="en-US" sz="1350" dirty="0"/>
          </a:p>
        </p:txBody>
      </p:sp>
      <p:sp>
        <p:nvSpPr>
          <p:cNvPr id="31" name="Text 29"/>
          <p:cNvSpPr/>
          <p:nvPr/>
        </p:nvSpPr>
        <p:spPr>
          <a:xfrm>
            <a:off x="10068044" y="6152674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4.5</a:t>
            </a:r>
            <a:endParaRPr lang="en-US" sz="1350" dirty="0"/>
          </a:p>
        </p:txBody>
      </p:sp>
      <p:sp>
        <p:nvSpPr>
          <p:cNvPr id="32" name="Shape 30"/>
          <p:cNvSpPr/>
          <p:nvPr/>
        </p:nvSpPr>
        <p:spPr>
          <a:xfrm>
            <a:off x="877253" y="6542842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1051203" y="6654760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Midnight Mirage 4</a:t>
            </a:r>
            <a:endParaRPr lang="en-US" sz="1350" dirty="0"/>
          </a:p>
        </p:txBody>
      </p:sp>
      <p:sp>
        <p:nvSpPr>
          <p:cNvPr id="34" name="Text 32"/>
          <p:cNvSpPr/>
          <p:nvPr/>
        </p:nvSpPr>
        <p:spPr>
          <a:xfrm>
            <a:off x="10068044" y="6654760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1.5</a:t>
            </a:r>
            <a:endParaRPr lang="en-US" sz="1350" dirty="0"/>
          </a:p>
        </p:txBody>
      </p:sp>
      <p:sp>
        <p:nvSpPr>
          <p:cNvPr id="35" name="Shape 33"/>
          <p:cNvSpPr/>
          <p:nvPr/>
        </p:nvSpPr>
        <p:spPr>
          <a:xfrm>
            <a:off x="877253" y="7044928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1051203" y="7156847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Silent Storm 7</a:t>
            </a:r>
            <a:endParaRPr lang="en-US" sz="1350" dirty="0"/>
          </a:p>
        </p:txBody>
      </p:sp>
      <p:sp>
        <p:nvSpPr>
          <p:cNvPr id="37" name="Text 35"/>
          <p:cNvSpPr/>
          <p:nvPr/>
        </p:nvSpPr>
        <p:spPr>
          <a:xfrm>
            <a:off x="10068044" y="7156847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2.9</a:t>
            </a:r>
            <a:endParaRPr lang="en-US" sz="135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D977E795-3871-D030-4B8A-A55CC38B09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8198" y="7750253"/>
            <a:ext cx="1731841" cy="38860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5691" y="601623"/>
            <a:ext cx="4992886" cy="546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Average Rating by Genre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765691" y="1520309"/>
            <a:ext cx="13099018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Discover which genres resonate most with audiences. This bar chart illustrates the average rating for various movie genres, highlighting audience preferences.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691" y="2027039"/>
            <a:ext cx="11134130" cy="62350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89B98D-EACE-7021-5191-085F0ED83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8198" y="7750253"/>
            <a:ext cx="1731841" cy="38860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4385" y="624126"/>
            <a:ext cx="4744760" cy="567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Movie Count by Genre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4385" y="1577340"/>
            <a:ext cx="1304163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pie chart illustrates the distribution of movies across different genres in our dataset, showcasing the most prevalent categories.</a:t>
            </a:r>
            <a:endParaRPr lang="en-US" sz="1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391" y="2102882"/>
            <a:ext cx="6207681" cy="620768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94385" y="3383875"/>
            <a:ext cx="192881" cy="192881"/>
          </a:xfrm>
          <a:prstGeom prst="roundRect">
            <a:avLst>
              <a:gd name="adj" fmla="val 9481"/>
            </a:avLst>
          </a:prstGeom>
          <a:solidFill>
            <a:srgbClr val="21301C"/>
          </a:solidFill>
          <a:ln/>
        </p:spPr>
      </p:sp>
      <p:sp>
        <p:nvSpPr>
          <p:cNvPr id="6" name="Text 3"/>
          <p:cNvSpPr/>
          <p:nvPr/>
        </p:nvSpPr>
        <p:spPr>
          <a:xfrm>
            <a:off x="1048226" y="3383875"/>
            <a:ext cx="109668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Documentary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794385" y="3729157"/>
            <a:ext cx="192881" cy="192881"/>
          </a:xfrm>
          <a:prstGeom prst="roundRect">
            <a:avLst>
              <a:gd name="adj" fmla="val 9481"/>
            </a:avLst>
          </a:prstGeom>
          <a:solidFill>
            <a:srgbClr val="2F4327"/>
          </a:solidFill>
          <a:ln/>
        </p:spPr>
      </p:sp>
      <p:sp>
        <p:nvSpPr>
          <p:cNvPr id="8" name="Text 5"/>
          <p:cNvSpPr/>
          <p:nvPr/>
        </p:nvSpPr>
        <p:spPr>
          <a:xfrm>
            <a:off x="1048226" y="3729157"/>
            <a:ext cx="626864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Mystery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794385" y="4074438"/>
            <a:ext cx="192881" cy="192881"/>
          </a:xfrm>
          <a:prstGeom prst="roundRect">
            <a:avLst>
              <a:gd name="adj" fmla="val 9481"/>
            </a:avLst>
          </a:prstGeom>
          <a:solidFill>
            <a:srgbClr val="3C5732"/>
          </a:solidFill>
          <a:ln/>
        </p:spPr>
      </p:sp>
      <p:sp>
        <p:nvSpPr>
          <p:cNvPr id="10" name="Text 7"/>
          <p:cNvSpPr/>
          <p:nvPr/>
        </p:nvSpPr>
        <p:spPr>
          <a:xfrm>
            <a:off x="1048226" y="4074438"/>
            <a:ext cx="5334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Horror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794385" y="4419719"/>
            <a:ext cx="192881" cy="192881"/>
          </a:xfrm>
          <a:prstGeom prst="roundRect">
            <a:avLst>
              <a:gd name="adj" fmla="val 9481"/>
            </a:avLst>
          </a:prstGeom>
          <a:solidFill>
            <a:srgbClr val="496A3D"/>
          </a:solidFill>
          <a:ln/>
        </p:spPr>
      </p:sp>
      <p:sp>
        <p:nvSpPr>
          <p:cNvPr id="12" name="Text 9"/>
          <p:cNvSpPr/>
          <p:nvPr/>
        </p:nvSpPr>
        <p:spPr>
          <a:xfrm>
            <a:off x="1048226" y="4419719"/>
            <a:ext cx="58340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Thriller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94385" y="4765000"/>
            <a:ext cx="192881" cy="192881"/>
          </a:xfrm>
          <a:prstGeom prst="roundRect">
            <a:avLst>
              <a:gd name="adj" fmla="val 9481"/>
            </a:avLst>
          </a:prstGeom>
          <a:solidFill>
            <a:srgbClr val="567D48"/>
          </a:solidFill>
          <a:ln/>
        </p:spPr>
      </p:sp>
      <p:sp>
        <p:nvSpPr>
          <p:cNvPr id="14" name="Text 11"/>
          <p:cNvSpPr/>
          <p:nvPr/>
        </p:nvSpPr>
        <p:spPr>
          <a:xfrm>
            <a:off x="1048226" y="4765000"/>
            <a:ext cx="834509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Animation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794385" y="5110282"/>
            <a:ext cx="192881" cy="192881"/>
          </a:xfrm>
          <a:prstGeom prst="roundRect">
            <a:avLst>
              <a:gd name="adj" fmla="val 9481"/>
            </a:avLst>
          </a:prstGeom>
          <a:solidFill>
            <a:srgbClr val="639053"/>
          </a:solidFill>
          <a:ln/>
        </p:spPr>
      </p:sp>
      <p:sp>
        <p:nvSpPr>
          <p:cNvPr id="16" name="Text 13"/>
          <p:cNvSpPr/>
          <p:nvPr/>
        </p:nvSpPr>
        <p:spPr>
          <a:xfrm>
            <a:off x="1048226" y="5110282"/>
            <a:ext cx="754142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Romance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794385" y="5455563"/>
            <a:ext cx="192881" cy="192881"/>
          </a:xfrm>
          <a:prstGeom prst="roundRect">
            <a:avLst>
              <a:gd name="adj" fmla="val 9481"/>
            </a:avLst>
          </a:prstGeom>
          <a:solidFill>
            <a:srgbClr val="71A25F"/>
          </a:solidFill>
          <a:ln/>
        </p:spPr>
      </p:sp>
      <p:sp>
        <p:nvSpPr>
          <p:cNvPr id="18" name="Text 15"/>
          <p:cNvSpPr/>
          <p:nvPr/>
        </p:nvSpPr>
        <p:spPr>
          <a:xfrm>
            <a:off x="1048226" y="5455563"/>
            <a:ext cx="53494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Drama</a:t>
            </a:r>
            <a:endParaRPr lang="en-US" sz="1500" dirty="0"/>
          </a:p>
        </p:txBody>
      </p:sp>
      <p:sp>
        <p:nvSpPr>
          <p:cNvPr id="19" name="Shape 16"/>
          <p:cNvSpPr/>
          <p:nvPr/>
        </p:nvSpPr>
        <p:spPr>
          <a:xfrm>
            <a:off x="794385" y="5800844"/>
            <a:ext cx="192881" cy="192881"/>
          </a:xfrm>
          <a:prstGeom prst="roundRect">
            <a:avLst>
              <a:gd name="adj" fmla="val 9481"/>
            </a:avLst>
          </a:prstGeom>
          <a:solidFill>
            <a:srgbClr val="82AD72"/>
          </a:solidFill>
          <a:ln/>
        </p:spPr>
      </p:sp>
      <p:sp>
        <p:nvSpPr>
          <p:cNvPr id="20" name="Text 17"/>
          <p:cNvSpPr/>
          <p:nvPr/>
        </p:nvSpPr>
        <p:spPr>
          <a:xfrm>
            <a:off x="1048226" y="5800844"/>
            <a:ext cx="4408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Sci-Fi</a:t>
            </a:r>
            <a:endParaRPr lang="en-US" sz="1500" dirty="0"/>
          </a:p>
        </p:txBody>
      </p:sp>
      <p:sp>
        <p:nvSpPr>
          <p:cNvPr id="21" name="Shape 18"/>
          <p:cNvSpPr/>
          <p:nvPr/>
        </p:nvSpPr>
        <p:spPr>
          <a:xfrm>
            <a:off x="794385" y="6146125"/>
            <a:ext cx="192881" cy="192881"/>
          </a:xfrm>
          <a:prstGeom prst="roundRect">
            <a:avLst>
              <a:gd name="adj" fmla="val 9481"/>
            </a:avLst>
          </a:prstGeom>
          <a:solidFill>
            <a:srgbClr val="93B885"/>
          </a:solidFill>
          <a:ln/>
        </p:spPr>
      </p:sp>
      <p:sp>
        <p:nvSpPr>
          <p:cNvPr id="22" name="Text 19"/>
          <p:cNvSpPr/>
          <p:nvPr/>
        </p:nvSpPr>
        <p:spPr>
          <a:xfrm>
            <a:off x="1048226" y="6146125"/>
            <a:ext cx="6669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Comedy</a:t>
            </a:r>
            <a:endParaRPr lang="en-US" sz="1500" dirty="0"/>
          </a:p>
        </p:txBody>
      </p:sp>
      <p:sp>
        <p:nvSpPr>
          <p:cNvPr id="23" name="Shape 20"/>
          <p:cNvSpPr/>
          <p:nvPr/>
        </p:nvSpPr>
        <p:spPr>
          <a:xfrm>
            <a:off x="794385" y="6491407"/>
            <a:ext cx="192881" cy="192881"/>
          </a:xfrm>
          <a:prstGeom prst="roundRect">
            <a:avLst>
              <a:gd name="adj" fmla="val 9481"/>
            </a:avLst>
          </a:prstGeom>
          <a:solidFill>
            <a:srgbClr val="A4C398"/>
          </a:solidFill>
          <a:ln/>
        </p:spPr>
      </p:sp>
      <p:sp>
        <p:nvSpPr>
          <p:cNvPr id="24" name="Text 21"/>
          <p:cNvSpPr/>
          <p:nvPr/>
        </p:nvSpPr>
        <p:spPr>
          <a:xfrm>
            <a:off x="1048226" y="6491407"/>
            <a:ext cx="62031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Fantasy</a:t>
            </a:r>
            <a:endParaRPr lang="en-US" sz="1500" dirty="0"/>
          </a:p>
        </p:txBody>
      </p:sp>
      <p:sp>
        <p:nvSpPr>
          <p:cNvPr id="25" name="Shape 22"/>
          <p:cNvSpPr/>
          <p:nvPr/>
        </p:nvSpPr>
        <p:spPr>
          <a:xfrm>
            <a:off x="794385" y="6836688"/>
            <a:ext cx="192881" cy="192881"/>
          </a:xfrm>
          <a:prstGeom prst="roundRect">
            <a:avLst>
              <a:gd name="adj" fmla="val 9481"/>
            </a:avLst>
          </a:prstGeom>
          <a:solidFill>
            <a:srgbClr val="B5CEAB"/>
          </a:solidFill>
          <a:ln/>
        </p:spPr>
      </p:sp>
      <p:sp>
        <p:nvSpPr>
          <p:cNvPr id="26" name="Text 23"/>
          <p:cNvSpPr/>
          <p:nvPr/>
        </p:nvSpPr>
        <p:spPr>
          <a:xfrm>
            <a:off x="1048226" y="6836688"/>
            <a:ext cx="51339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Action</a:t>
            </a:r>
            <a:endParaRPr lang="en-US" sz="15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328EED3-2992-5983-50C9-EA1309BE8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98198" y="7750253"/>
            <a:ext cx="1731841" cy="38860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84766" y="774144"/>
            <a:ext cx="8700611" cy="827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5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Top 5 Highest-Rated Movies</a:t>
            </a:r>
            <a:endParaRPr lang="en-US" sz="5200" dirty="0"/>
          </a:p>
        </p:txBody>
      </p:sp>
      <p:sp>
        <p:nvSpPr>
          <p:cNvPr id="3" name="Text 1"/>
          <p:cNvSpPr/>
          <p:nvPr/>
        </p:nvSpPr>
        <p:spPr>
          <a:xfrm>
            <a:off x="984766" y="2164437"/>
            <a:ext cx="12660868" cy="900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Here are the cream of the crop, the top 5 highest-rated movies from our dataset, along with their respective genres. Ratings are sourced from a comprehensive audience survey.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984766" y="3381018"/>
            <a:ext cx="4032647" cy="2121575"/>
          </a:xfrm>
          <a:prstGeom prst="roundRect">
            <a:avLst>
              <a:gd name="adj" fmla="val 8620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946666" y="3381018"/>
            <a:ext cx="152400" cy="2121575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6" name="Text 4"/>
          <p:cNvSpPr/>
          <p:nvPr/>
        </p:nvSpPr>
        <p:spPr>
          <a:xfrm>
            <a:off x="1418511" y="3700463"/>
            <a:ext cx="3279458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1. Urban Legends 8</a:t>
            </a:r>
            <a:endParaRPr lang="en-US" sz="2600" dirty="0"/>
          </a:p>
        </p:txBody>
      </p:sp>
      <p:sp>
        <p:nvSpPr>
          <p:cNvPr id="7" name="Text 5"/>
          <p:cNvSpPr/>
          <p:nvPr/>
        </p:nvSpPr>
        <p:spPr>
          <a:xfrm>
            <a:off x="1418511" y="4283035"/>
            <a:ext cx="3279458" cy="450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5.0 | Genre: Comedy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5298757" y="3381018"/>
            <a:ext cx="4032766" cy="2121575"/>
          </a:xfrm>
          <a:prstGeom prst="roundRect">
            <a:avLst>
              <a:gd name="adj" fmla="val 8620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60658" y="3381018"/>
            <a:ext cx="152400" cy="2121575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10" name="Text 8"/>
          <p:cNvSpPr/>
          <p:nvPr/>
        </p:nvSpPr>
        <p:spPr>
          <a:xfrm>
            <a:off x="5732502" y="3700463"/>
            <a:ext cx="3279577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2. Phantom Truth 2</a:t>
            </a:r>
            <a:endParaRPr lang="en-US" sz="2600" dirty="0"/>
          </a:p>
        </p:txBody>
      </p:sp>
      <p:sp>
        <p:nvSpPr>
          <p:cNvPr id="11" name="Text 9"/>
          <p:cNvSpPr/>
          <p:nvPr/>
        </p:nvSpPr>
        <p:spPr>
          <a:xfrm>
            <a:off x="5732502" y="4283035"/>
            <a:ext cx="3279577" cy="900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5.0 | Genre: Animation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9612868" y="3381018"/>
            <a:ext cx="4032647" cy="2121575"/>
          </a:xfrm>
          <a:prstGeom prst="roundRect">
            <a:avLst>
              <a:gd name="adj" fmla="val 8620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74768" y="3381018"/>
            <a:ext cx="152400" cy="2121575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14" name="Text 12"/>
          <p:cNvSpPr/>
          <p:nvPr/>
        </p:nvSpPr>
        <p:spPr>
          <a:xfrm>
            <a:off x="10046613" y="3700463"/>
            <a:ext cx="3279458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 Silent Storm 1</a:t>
            </a:r>
            <a:endParaRPr lang="en-US" sz="2600" dirty="0"/>
          </a:p>
        </p:txBody>
      </p:sp>
      <p:sp>
        <p:nvSpPr>
          <p:cNvPr id="15" name="Text 13"/>
          <p:cNvSpPr/>
          <p:nvPr/>
        </p:nvSpPr>
        <p:spPr>
          <a:xfrm>
            <a:off x="10046613" y="4283035"/>
            <a:ext cx="3279458" cy="450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5.0 | Genre: Action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984766" y="5783937"/>
            <a:ext cx="6189702" cy="1671518"/>
          </a:xfrm>
          <a:prstGeom prst="roundRect">
            <a:avLst>
              <a:gd name="adj" fmla="val 10941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946666" y="5783937"/>
            <a:ext cx="152400" cy="1671518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18" name="Text 16"/>
          <p:cNvSpPr/>
          <p:nvPr/>
        </p:nvSpPr>
        <p:spPr>
          <a:xfrm>
            <a:off x="1418511" y="6103382"/>
            <a:ext cx="3310414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4. Broken Circuit 7</a:t>
            </a:r>
            <a:endParaRPr lang="en-US" sz="2600" dirty="0"/>
          </a:p>
        </p:txBody>
      </p:sp>
      <p:sp>
        <p:nvSpPr>
          <p:cNvPr id="19" name="Text 17"/>
          <p:cNvSpPr/>
          <p:nvPr/>
        </p:nvSpPr>
        <p:spPr>
          <a:xfrm>
            <a:off x="1418511" y="6685955"/>
            <a:ext cx="5436513" cy="450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5.0 | Genre: Action</a:t>
            </a:r>
            <a:endParaRPr lang="en-US" sz="2200" dirty="0"/>
          </a:p>
        </p:txBody>
      </p:sp>
      <p:sp>
        <p:nvSpPr>
          <p:cNvPr id="20" name="Shape 18"/>
          <p:cNvSpPr/>
          <p:nvPr/>
        </p:nvSpPr>
        <p:spPr>
          <a:xfrm>
            <a:off x="7455813" y="5783937"/>
            <a:ext cx="6189702" cy="1671518"/>
          </a:xfrm>
          <a:prstGeom prst="roundRect">
            <a:avLst>
              <a:gd name="adj" fmla="val 10941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417713" y="5783937"/>
            <a:ext cx="152400" cy="1671518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22" name="Text 20"/>
          <p:cNvSpPr/>
          <p:nvPr/>
        </p:nvSpPr>
        <p:spPr>
          <a:xfrm>
            <a:off x="7889558" y="6103382"/>
            <a:ext cx="3310414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5. Wanderlust 3</a:t>
            </a:r>
            <a:endParaRPr lang="en-US" sz="2600" dirty="0"/>
          </a:p>
        </p:txBody>
      </p:sp>
      <p:sp>
        <p:nvSpPr>
          <p:cNvPr id="23" name="Text 21"/>
          <p:cNvSpPr/>
          <p:nvPr/>
        </p:nvSpPr>
        <p:spPr>
          <a:xfrm>
            <a:off x="7889558" y="6685955"/>
            <a:ext cx="5436513" cy="450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8.9 | Genre: Comedy</a:t>
            </a:r>
            <a:endParaRPr lang="en-US" sz="22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89679CE-B42D-B65A-C23E-AA5353044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8198" y="7750253"/>
            <a:ext cx="1731841" cy="3886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0243" y="3033713"/>
            <a:ext cx="6657737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550"/>
              </a:lnSpc>
              <a:buNone/>
            </a:pPr>
            <a:r>
              <a:rPr lang="en-US" sz="5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Thank You!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990243" y="4290298"/>
            <a:ext cx="7163514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Thank you for your time and attention. We hope this presentation offered valuable insights into movie ratings. 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345</Words>
  <Application>Microsoft Office PowerPoint</Application>
  <PresentationFormat>Custom</PresentationFormat>
  <Paragraphs>65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Lora</vt:lpstr>
      <vt:lpstr>Arial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Alok Choudhary</cp:lastModifiedBy>
  <cp:revision>2</cp:revision>
  <dcterms:created xsi:type="dcterms:W3CDTF">2025-07-27T08:02:24Z</dcterms:created>
  <dcterms:modified xsi:type="dcterms:W3CDTF">2025-07-27T14:16:12Z</dcterms:modified>
</cp:coreProperties>
</file>